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6" r:id="rId8"/>
    <p:sldId id="267" r:id="rId9"/>
    <p:sldId id="260" r:id="rId10"/>
    <p:sldId id="268" r:id="rId11"/>
    <p:sldId id="269" r:id="rId12"/>
    <p:sldId id="261" r:id="rId13"/>
    <p:sldId id="270" r:id="rId14"/>
    <p:sldId id="263" r:id="rId15"/>
    <p:sldId id="272" r:id="rId16"/>
    <p:sldId id="271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81" d="100"/>
          <a:sy n="81" d="100"/>
        </p:scale>
        <p:origin x="-29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9B1E2C9-2A0F-428F-B0E4-03D156A137AB}" type="datetimeFigureOut">
              <a:rPr lang="en-US" smtClean="0"/>
              <a:t>6/13/2019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683CDD7-7B0B-4B82-A6E3-E126C1F996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Determining My Cultural Identity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Student’s Name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Institutional Affiliation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737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belong to African and Jewish traditional co-cultures.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two co-cultures give me a sense of belonging.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dad is an African while my mum is a Jew.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Having a blend of the two has helped shaped the person l am today.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interaction with people from other cultures has been made easier due to the impact of the co-cultures.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Co-cultures Research Section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08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African culture is authentic and original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Lewis and Oscar (9-25)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explain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ewish culture is conservative.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two cultures have a lot of significance with rich heritage.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have managed to blend with the dominant culture for peaceful co-existence.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Co-cultures Research Section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06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African ancestors came from Kenya, an African country.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Jewish ancestors came from Germany.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Migration from Africa for quality healthcare, employment opportunities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Migrated from Germany during the second world war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Moved to look for entrepreneurial opportunities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My Family’s Ethnic Roots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91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ews wanted to trade.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establish raw materials for manufacturing sector.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Lewis and Oscar (9-25)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agree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America seemed a better place for growth and quality education.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Culture shock was a huge problem with multiple negative stereotyping.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My Family’s Ethnic Roots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70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57754"/>
            <a:ext cx="10972800" cy="404953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valued communal living and association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celebrated all the rites of passages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Solomon and Andrew (52-60)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indicate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that Ceremonies and rituals were conducted during the time.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lived together in clans or groups with a common ancestral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Men were believed to be naturally born as leaders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92" y="339969"/>
            <a:ext cx="10972800" cy="14879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My Family’s Culturally Shared Traditions/Beliefs/</a:t>
            </a:r>
            <a:r>
              <a:rPr lang="en-US" dirty="0" err="1" smtClean="0"/>
              <a:t>Etc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4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Women were never given opportunities to lead.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 was division of labor and specialization.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valued life as was considered sacred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dead were treated with so much respect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Members of the society mourn when death occurs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My Family’s Culturally Shared   Traditions/Beliefs/</a:t>
            </a:r>
            <a:r>
              <a:rPr lang="en-US" dirty="0" err="1" smtClean="0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91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Solomon and Andrew (52-60)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agree that Both cultures valued and carried out circumcision of boys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cultures are individualistic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Members are overprotective of what they believe in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My Family’s Culturally Shared Traditions/Beliefs/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Etc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8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family advocates for respect, love an appreciation of culture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Listening is mostly encouraged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Questioning is allowed to ensure mutual understanding among those conversing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 culture is superior over the other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Negative stereotyping is not acceptable in the family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Family’s Cultural Value Patterns and Value Orientation Patterns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62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Making judgement without learning the reasons behind the actions is discouraged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are one and culture should not divide us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differences should be our pride, our strength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Always focus on the positivity only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 one is perfect.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My Family’s Cultural Value Patterns and Value Orientation Patterns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125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Take the good lesson from each culture for us to be complete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Always appreciate your culture with that of the others.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785" y="457199"/>
            <a:ext cx="10498014" cy="902677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My Family’s Cultural Value Patterns and Value Orientation Patterns</a:t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64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integration of the two co-cultures has made me who I am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family patterns an orientation have shaped how I relate with others.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combination of all the information obtained has enlightened me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am proud of who I am and can never be intimidated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Synthesis of Your Cultural Identity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14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My culture, my heritage, my pride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have understood why I behave the way 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 am not ashamed of whom I am nor my roots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3046"/>
            <a:ext cx="10240108" cy="86750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Synthesis of Your Cultural Identity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603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African culture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Visual Elements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626301"/>
            <a:ext cx="2299855" cy="27769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631" y="2684750"/>
            <a:ext cx="3472295" cy="2660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264" y="2684750"/>
            <a:ext cx="3354535" cy="266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66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African culture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Visual Elements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89" y="3082131"/>
            <a:ext cx="2965738" cy="2466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31" y="2942956"/>
            <a:ext cx="2641577" cy="2466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29" y="3082131"/>
            <a:ext cx="2870647" cy="221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70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Jewish culture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VISUAL ELEMENTS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Image result for pictures and photos showing jewish cul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02" y="2629839"/>
            <a:ext cx="2365219" cy="24315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727" y="2190750"/>
            <a:ext cx="2525198" cy="2741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607" y="2190750"/>
            <a:ext cx="2699734" cy="274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Jewish culture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VISUAL ELEMENTS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67" y="2406538"/>
            <a:ext cx="2319740" cy="29768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96" y="2505074"/>
            <a:ext cx="2937791" cy="271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883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Lewis, Oscar. "The culture of poverty."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Poor Jews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2017. 9-25.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Hobson,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Janell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Venus in the dark: Blackness and beauty in popular culture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2018.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Bozeman,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Politics and culture in international history: from the ancient Near East to the opening of the modern age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2017.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Solomon, Andrew. "Far from the tree."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Unknowable, Unspeakable, and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Unsprung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2016. 52-60.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Ro'i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Yaacov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Jews and Jewish life in Russia and the Soviet Union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2016.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Work Cited</a:t>
            </a:r>
          </a:p>
        </p:txBody>
      </p:sp>
    </p:spTree>
    <p:extLst>
      <p:ext uri="{BB962C8B-B14F-4D97-AF65-F5344CB8AC3E}">
        <p14:creationId xmlns:p14="http://schemas.microsoft.com/office/powerpoint/2010/main" val="4048344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184</TotalTime>
  <Words>693</Words>
  <Application>Microsoft Office PowerPoint</Application>
  <PresentationFormat>Custom</PresentationFormat>
  <Paragraphs>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Determining My Cultural Identity</vt:lpstr>
      <vt:lpstr>Co-cultures Research Section </vt:lpstr>
      <vt:lpstr>Co-cultures Research Section </vt:lpstr>
      <vt:lpstr>My Family’s Ethnic Roots</vt:lpstr>
      <vt:lpstr>My Family’s Ethnic Roots</vt:lpstr>
      <vt:lpstr>My Family’s Culturally Shared Traditions/Beliefs/Etc </vt:lpstr>
      <vt:lpstr>My Family’s Culturally Shared   Traditions/Beliefs/Etc</vt:lpstr>
      <vt:lpstr>My Family’s Culturally Shared Traditions/Beliefs/Etc</vt:lpstr>
      <vt:lpstr>My Family’s Cultural Value Patterns and Value Orientation Patterns </vt:lpstr>
      <vt:lpstr>My Family’s Cultural Value Patterns and Value Orientation Patterns </vt:lpstr>
      <vt:lpstr>My Family’s Cultural Value Patterns and Value Orientation Patterns </vt:lpstr>
      <vt:lpstr>Synthesis of Your Cultural Identity</vt:lpstr>
      <vt:lpstr>Synthesis of Your Cultural Identity</vt:lpstr>
      <vt:lpstr>Visual Elements</vt:lpstr>
      <vt:lpstr>Visual Elements</vt:lpstr>
      <vt:lpstr>VISUAL ELEMENTS</vt:lpstr>
      <vt:lpstr>VISUAL ELEMENTS</vt:lpstr>
      <vt:lpstr>Work Cited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MY CULTURAL IDENTITY</dc:title>
  <dc:creator>LILIAN</dc:creator>
  <cp:lastModifiedBy>User</cp:lastModifiedBy>
  <cp:revision>23</cp:revision>
  <dcterms:created xsi:type="dcterms:W3CDTF">2019-06-14T00:53:44Z</dcterms:created>
  <dcterms:modified xsi:type="dcterms:W3CDTF">2019-06-13T19:55:59Z</dcterms:modified>
</cp:coreProperties>
</file>